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6" r:id="rId6"/>
    <p:sldId id="282" r:id="rId7"/>
    <p:sldId id="275" r:id="rId8"/>
    <p:sldId id="269" r:id="rId9"/>
    <p:sldId id="274" r:id="rId10"/>
    <p:sldId id="272" r:id="rId11"/>
    <p:sldId id="277" r:id="rId12"/>
    <p:sldId id="278" r:id="rId13"/>
    <p:sldId id="279" r:id="rId14"/>
    <p:sldId id="280" r:id="rId15"/>
    <p:sldId id="281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20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417CE-B343-4EDF-A971-A6FF19C7B0E3}" v="10" dt="2023-04-20T06:29:29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1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grid de Jong" userId="290e9019-7b76-40d5-8dae-de51e32a37d4" providerId="ADAL" clId="{552417CE-B343-4EDF-A971-A6FF19C7B0E3}"/>
    <pc:docChg chg="custSel addSld delSld modSld">
      <pc:chgData name="Ingrid de Jong" userId="290e9019-7b76-40d5-8dae-de51e32a37d4" providerId="ADAL" clId="{552417CE-B343-4EDF-A971-A6FF19C7B0E3}" dt="2023-04-20T06:29:55" v="127"/>
      <pc:docMkLst>
        <pc:docMk/>
      </pc:docMkLst>
      <pc:sldChg chg="modSp mod">
        <pc:chgData name="Ingrid de Jong" userId="290e9019-7b76-40d5-8dae-de51e32a37d4" providerId="ADAL" clId="{552417CE-B343-4EDF-A971-A6FF19C7B0E3}" dt="2023-04-20T06:24:45.332" v="12" actId="5793"/>
        <pc:sldMkLst>
          <pc:docMk/>
          <pc:sldMk cId="397255747" sldId="256"/>
        </pc:sldMkLst>
        <pc:spChg chg="mod">
          <ac:chgData name="Ingrid de Jong" userId="290e9019-7b76-40d5-8dae-de51e32a37d4" providerId="ADAL" clId="{552417CE-B343-4EDF-A971-A6FF19C7B0E3}" dt="2023-04-20T06:24:40.793" v="5" actId="20577"/>
          <ac:spMkLst>
            <pc:docMk/>
            <pc:sldMk cId="397255747" sldId="256"/>
            <ac:spMk id="2" creationId="{DD5D92E9-C0D7-F20A-2963-7F7CE357F38D}"/>
          </ac:spMkLst>
        </pc:spChg>
        <pc:spChg chg="mod">
          <ac:chgData name="Ingrid de Jong" userId="290e9019-7b76-40d5-8dae-de51e32a37d4" providerId="ADAL" clId="{552417CE-B343-4EDF-A971-A6FF19C7B0E3}" dt="2023-04-20T06:24:45.332" v="12" actId="5793"/>
          <ac:spMkLst>
            <pc:docMk/>
            <pc:sldMk cId="397255747" sldId="256"/>
            <ac:spMk id="3" creationId="{BD06BDAE-EEAD-734B-103C-DA6E0AA55DB8}"/>
          </ac:spMkLst>
        </pc:spChg>
      </pc:sldChg>
      <pc:sldChg chg="del">
        <pc:chgData name="Ingrid de Jong" userId="290e9019-7b76-40d5-8dae-de51e32a37d4" providerId="ADAL" clId="{552417CE-B343-4EDF-A971-A6FF19C7B0E3}" dt="2023-04-20T06:25:47.174" v="73" actId="47"/>
        <pc:sldMkLst>
          <pc:docMk/>
          <pc:sldMk cId="1335677820" sldId="263"/>
        </pc:sldMkLst>
      </pc:sldChg>
      <pc:sldChg chg="del">
        <pc:chgData name="Ingrid de Jong" userId="290e9019-7b76-40d5-8dae-de51e32a37d4" providerId="ADAL" clId="{552417CE-B343-4EDF-A971-A6FF19C7B0E3}" dt="2023-04-20T06:24:35.848" v="0" actId="47"/>
        <pc:sldMkLst>
          <pc:docMk/>
          <pc:sldMk cId="3893557973" sldId="264"/>
        </pc:sldMkLst>
      </pc:sldChg>
      <pc:sldChg chg="del">
        <pc:chgData name="Ingrid de Jong" userId="290e9019-7b76-40d5-8dae-de51e32a37d4" providerId="ADAL" clId="{552417CE-B343-4EDF-A971-A6FF19C7B0E3}" dt="2023-04-20T06:25:47.174" v="73" actId="47"/>
        <pc:sldMkLst>
          <pc:docMk/>
          <pc:sldMk cId="3782940495" sldId="265"/>
        </pc:sldMkLst>
      </pc:sldChg>
      <pc:sldChg chg="del">
        <pc:chgData name="Ingrid de Jong" userId="290e9019-7b76-40d5-8dae-de51e32a37d4" providerId="ADAL" clId="{552417CE-B343-4EDF-A971-A6FF19C7B0E3}" dt="2023-04-20T06:25:47.174" v="73" actId="47"/>
        <pc:sldMkLst>
          <pc:docMk/>
          <pc:sldMk cId="1662847655" sldId="266"/>
        </pc:sldMkLst>
      </pc:sldChg>
      <pc:sldChg chg="del">
        <pc:chgData name="Ingrid de Jong" userId="290e9019-7b76-40d5-8dae-de51e32a37d4" providerId="ADAL" clId="{552417CE-B343-4EDF-A971-A6FF19C7B0E3}" dt="2023-04-20T06:25:08.814" v="13" actId="47"/>
        <pc:sldMkLst>
          <pc:docMk/>
          <pc:sldMk cId="287348409" sldId="267"/>
        </pc:sldMkLst>
      </pc:sldChg>
      <pc:sldChg chg="del">
        <pc:chgData name="Ingrid de Jong" userId="290e9019-7b76-40d5-8dae-de51e32a37d4" providerId="ADAL" clId="{552417CE-B343-4EDF-A971-A6FF19C7B0E3}" dt="2023-04-20T06:25:09.773" v="14" actId="47"/>
        <pc:sldMkLst>
          <pc:docMk/>
          <pc:sldMk cId="2462304193" sldId="268"/>
        </pc:sldMkLst>
      </pc:sldChg>
      <pc:sldChg chg="modSp mod">
        <pc:chgData name="Ingrid de Jong" userId="290e9019-7b76-40d5-8dae-de51e32a37d4" providerId="ADAL" clId="{552417CE-B343-4EDF-A971-A6FF19C7B0E3}" dt="2023-04-20T06:25:42.762" v="72" actId="20577"/>
        <pc:sldMkLst>
          <pc:docMk/>
          <pc:sldMk cId="1966221293" sldId="275"/>
        </pc:sldMkLst>
        <pc:spChg chg="mod">
          <ac:chgData name="Ingrid de Jong" userId="290e9019-7b76-40d5-8dae-de51e32a37d4" providerId="ADAL" clId="{552417CE-B343-4EDF-A971-A6FF19C7B0E3}" dt="2023-04-20T06:25:42.762" v="72" actId="20577"/>
          <ac:spMkLst>
            <pc:docMk/>
            <pc:sldMk cId="1966221293" sldId="275"/>
            <ac:spMk id="3" creationId="{79186E2D-DB06-05EE-7C60-AAB796E9C578}"/>
          </ac:spMkLst>
        </pc:spChg>
      </pc:sldChg>
      <pc:sldChg chg="del">
        <pc:chgData name="Ingrid de Jong" userId="290e9019-7b76-40d5-8dae-de51e32a37d4" providerId="ADAL" clId="{552417CE-B343-4EDF-A971-A6FF19C7B0E3}" dt="2023-04-20T06:25:10.434" v="15" actId="47"/>
        <pc:sldMkLst>
          <pc:docMk/>
          <pc:sldMk cId="832894954" sldId="276"/>
        </pc:sldMkLst>
      </pc:sldChg>
      <pc:sldChg chg="modSp new mod">
        <pc:chgData name="Ingrid de Jong" userId="290e9019-7b76-40d5-8dae-de51e32a37d4" providerId="ADAL" clId="{552417CE-B343-4EDF-A971-A6FF19C7B0E3}" dt="2023-04-20T06:25:23.602" v="41" actId="5793"/>
        <pc:sldMkLst>
          <pc:docMk/>
          <pc:sldMk cId="1161293478" sldId="276"/>
        </pc:sldMkLst>
        <pc:spChg chg="mod">
          <ac:chgData name="Ingrid de Jong" userId="290e9019-7b76-40d5-8dae-de51e32a37d4" providerId="ADAL" clId="{552417CE-B343-4EDF-A971-A6FF19C7B0E3}" dt="2023-04-20T06:25:18.288" v="21" actId="20577"/>
          <ac:spMkLst>
            <pc:docMk/>
            <pc:sldMk cId="1161293478" sldId="276"/>
            <ac:spMk id="2" creationId="{6B5256A5-22E4-B97D-9B56-9E3DAEAD4B4B}"/>
          </ac:spMkLst>
        </pc:spChg>
        <pc:spChg chg="mod">
          <ac:chgData name="Ingrid de Jong" userId="290e9019-7b76-40d5-8dae-de51e32a37d4" providerId="ADAL" clId="{552417CE-B343-4EDF-A971-A6FF19C7B0E3}" dt="2023-04-20T06:25:23.602" v="41" actId="5793"/>
          <ac:spMkLst>
            <pc:docMk/>
            <pc:sldMk cId="1161293478" sldId="276"/>
            <ac:spMk id="3" creationId="{70453605-52FA-FF71-5F0A-4514EBE38FAF}"/>
          </ac:spMkLst>
        </pc:spChg>
      </pc:sldChg>
      <pc:sldChg chg="modSp new mod setBg">
        <pc:chgData name="Ingrid de Jong" userId="290e9019-7b76-40d5-8dae-de51e32a37d4" providerId="ADAL" clId="{552417CE-B343-4EDF-A971-A6FF19C7B0E3}" dt="2023-04-20T06:28:34.979" v="105" actId="20577"/>
        <pc:sldMkLst>
          <pc:docMk/>
          <pc:sldMk cId="20750162" sldId="277"/>
        </pc:sldMkLst>
        <pc:spChg chg="mod">
          <ac:chgData name="Ingrid de Jong" userId="290e9019-7b76-40d5-8dae-de51e32a37d4" providerId="ADAL" clId="{552417CE-B343-4EDF-A971-A6FF19C7B0E3}" dt="2023-04-20T06:28:29.579" v="90" actId="20577"/>
          <ac:spMkLst>
            <pc:docMk/>
            <pc:sldMk cId="20750162" sldId="277"/>
            <ac:spMk id="2" creationId="{D3B17CF6-5E73-A378-CFBB-1C93EC95FD04}"/>
          </ac:spMkLst>
        </pc:spChg>
        <pc:spChg chg="mod">
          <ac:chgData name="Ingrid de Jong" userId="290e9019-7b76-40d5-8dae-de51e32a37d4" providerId="ADAL" clId="{552417CE-B343-4EDF-A971-A6FF19C7B0E3}" dt="2023-04-20T06:28:34.979" v="105" actId="20577"/>
          <ac:spMkLst>
            <pc:docMk/>
            <pc:sldMk cId="20750162" sldId="277"/>
            <ac:spMk id="3" creationId="{B9E82848-50BC-0970-8C63-CBCAD5C0F7ED}"/>
          </ac:spMkLst>
        </pc:spChg>
      </pc:sldChg>
      <pc:sldChg chg="add setBg">
        <pc:chgData name="Ingrid de Jong" userId="290e9019-7b76-40d5-8dae-de51e32a37d4" providerId="ADAL" clId="{552417CE-B343-4EDF-A971-A6FF19C7B0E3}" dt="2023-04-20T06:28:49.327" v="108"/>
        <pc:sldMkLst>
          <pc:docMk/>
          <pc:sldMk cId="2742851472" sldId="278"/>
        </pc:sldMkLst>
      </pc:sldChg>
      <pc:sldChg chg="add setBg">
        <pc:chgData name="Ingrid de Jong" userId="290e9019-7b76-40d5-8dae-de51e32a37d4" providerId="ADAL" clId="{552417CE-B343-4EDF-A971-A6FF19C7B0E3}" dt="2023-04-20T06:29:03.123" v="111"/>
        <pc:sldMkLst>
          <pc:docMk/>
          <pc:sldMk cId="160814790" sldId="279"/>
        </pc:sldMkLst>
      </pc:sldChg>
      <pc:sldChg chg="modSp add mod setBg">
        <pc:chgData name="Ingrid de Jong" userId="290e9019-7b76-40d5-8dae-de51e32a37d4" providerId="ADAL" clId="{552417CE-B343-4EDF-A971-A6FF19C7B0E3}" dt="2023-04-20T06:29:21.609" v="115" actId="1076"/>
        <pc:sldMkLst>
          <pc:docMk/>
          <pc:sldMk cId="817940730" sldId="280"/>
        </pc:sldMkLst>
        <pc:spChg chg="mod">
          <ac:chgData name="Ingrid de Jong" userId="290e9019-7b76-40d5-8dae-de51e32a37d4" providerId="ADAL" clId="{552417CE-B343-4EDF-A971-A6FF19C7B0E3}" dt="2023-04-20T06:29:21.609" v="115" actId="1076"/>
          <ac:spMkLst>
            <pc:docMk/>
            <pc:sldMk cId="817940730" sldId="280"/>
            <ac:spMk id="2" creationId="{D3B17CF6-5E73-A378-CFBB-1C93EC95FD04}"/>
          </ac:spMkLst>
        </pc:spChg>
        <pc:spChg chg="mod">
          <ac:chgData name="Ingrid de Jong" userId="290e9019-7b76-40d5-8dae-de51e32a37d4" providerId="ADAL" clId="{552417CE-B343-4EDF-A971-A6FF19C7B0E3}" dt="2023-04-20T06:29:21.609" v="115" actId="1076"/>
          <ac:spMkLst>
            <pc:docMk/>
            <pc:sldMk cId="817940730" sldId="280"/>
            <ac:spMk id="3" creationId="{B9E82848-50BC-0970-8C63-CBCAD5C0F7ED}"/>
          </ac:spMkLst>
        </pc:spChg>
      </pc:sldChg>
      <pc:sldChg chg="add setBg">
        <pc:chgData name="Ingrid de Jong" userId="290e9019-7b76-40d5-8dae-de51e32a37d4" providerId="ADAL" clId="{552417CE-B343-4EDF-A971-A6FF19C7B0E3}" dt="2023-04-20T06:29:29.976" v="118"/>
        <pc:sldMkLst>
          <pc:docMk/>
          <pc:sldMk cId="1569695099" sldId="281"/>
        </pc:sldMkLst>
      </pc:sldChg>
      <pc:sldChg chg="addSp delSp modSp new mod modClrScheme chgLayout">
        <pc:chgData name="Ingrid de Jong" userId="290e9019-7b76-40d5-8dae-de51e32a37d4" providerId="ADAL" clId="{552417CE-B343-4EDF-A971-A6FF19C7B0E3}" dt="2023-04-20T06:29:55" v="127"/>
        <pc:sldMkLst>
          <pc:docMk/>
          <pc:sldMk cId="3865502090" sldId="282"/>
        </pc:sldMkLst>
        <pc:spChg chg="del mod ord">
          <ac:chgData name="Ingrid de Jong" userId="290e9019-7b76-40d5-8dae-de51e32a37d4" providerId="ADAL" clId="{552417CE-B343-4EDF-A971-A6FF19C7B0E3}" dt="2023-04-20T06:29:44.059" v="120" actId="700"/>
          <ac:spMkLst>
            <pc:docMk/>
            <pc:sldMk cId="3865502090" sldId="282"/>
            <ac:spMk id="2" creationId="{50A3AAB9-7EFE-CB88-4BA5-B130393E3636}"/>
          </ac:spMkLst>
        </pc:spChg>
        <pc:spChg chg="del mod ord">
          <ac:chgData name="Ingrid de Jong" userId="290e9019-7b76-40d5-8dae-de51e32a37d4" providerId="ADAL" clId="{552417CE-B343-4EDF-A971-A6FF19C7B0E3}" dt="2023-04-20T06:29:44.059" v="120" actId="700"/>
          <ac:spMkLst>
            <pc:docMk/>
            <pc:sldMk cId="3865502090" sldId="282"/>
            <ac:spMk id="3" creationId="{41A01AE6-7A5F-017E-30DE-04147B318113}"/>
          </ac:spMkLst>
        </pc:spChg>
        <pc:spChg chg="add mod ord">
          <ac:chgData name="Ingrid de Jong" userId="290e9019-7b76-40d5-8dae-de51e32a37d4" providerId="ADAL" clId="{552417CE-B343-4EDF-A971-A6FF19C7B0E3}" dt="2023-04-20T06:29:47.456" v="125" actId="20577"/>
          <ac:spMkLst>
            <pc:docMk/>
            <pc:sldMk cId="3865502090" sldId="282"/>
            <ac:spMk id="4" creationId="{115ADF8B-E5C0-56F9-F081-3717FCCEEDD3}"/>
          </ac:spMkLst>
        </pc:spChg>
        <pc:spChg chg="add mod ord">
          <ac:chgData name="Ingrid de Jong" userId="290e9019-7b76-40d5-8dae-de51e32a37d4" providerId="ADAL" clId="{552417CE-B343-4EDF-A971-A6FF19C7B0E3}" dt="2023-04-20T06:29:54.214" v="126"/>
          <ac:spMkLst>
            <pc:docMk/>
            <pc:sldMk cId="3865502090" sldId="282"/>
            <ac:spMk id="5" creationId="{A090F5BE-93D7-17AA-F157-DD2D0D30FD74}"/>
          </ac:spMkLst>
        </pc:spChg>
        <pc:spChg chg="add mod ord">
          <ac:chgData name="Ingrid de Jong" userId="290e9019-7b76-40d5-8dae-de51e32a37d4" providerId="ADAL" clId="{552417CE-B343-4EDF-A971-A6FF19C7B0E3}" dt="2023-04-20T06:29:55" v="127"/>
          <ac:spMkLst>
            <pc:docMk/>
            <pc:sldMk cId="3865502090" sldId="282"/>
            <ac:spMk id="6" creationId="{7C161DAD-FEA5-28EF-D631-70C9C011BE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37F610-45BC-E36D-313C-0C1C883270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7495" y="924561"/>
            <a:ext cx="4781972" cy="645477"/>
          </a:xfrm>
        </p:spPr>
        <p:txBody>
          <a:bodyPr anchor="b">
            <a:noAutofit/>
          </a:bodyPr>
          <a:lstStyle>
            <a:lvl1pPr algn="ctr">
              <a:defRPr sz="3200"/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CDCBF55-5C34-0AF6-38E8-33187B0078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28747" y="1536171"/>
            <a:ext cx="4490720" cy="699029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692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B55DB0-0F47-F381-08F3-8826D1D69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AC241-52E8-24DF-B966-768C4C5D6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ED7203"/>
              </a:buClr>
              <a:defRPr/>
            </a:lvl1pPr>
            <a:lvl2pPr>
              <a:buClr>
                <a:srgbClr val="ED7203"/>
              </a:buClr>
              <a:defRPr/>
            </a:lvl2pPr>
            <a:lvl3pPr>
              <a:buClr>
                <a:srgbClr val="ED7203"/>
              </a:buClr>
              <a:defRPr/>
            </a:lvl3pPr>
            <a:lvl4pPr>
              <a:buClr>
                <a:srgbClr val="ED7203"/>
              </a:buClr>
              <a:defRPr/>
            </a:lvl4pPr>
            <a:lvl5pPr>
              <a:buClr>
                <a:srgbClr val="ED7203"/>
              </a:buCl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45186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C93C94-6577-0ABE-311E-66B63F38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EA143C-EA52-5AC2-F94C-F5D91F101E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782695"/>
          </a:xfrm>
        </p:spPr>
        <p:txBody>
          <a:bodyPr/>
          <a:lstStyle>
            <a:lvl1pPr>
              <a:buClr>
                <a:srgbClr val="ED7203"/>
              </a:buClr>
              <a:defRPr/>
            </a:lvl1pPr>
            <a:lvl2pPr>
              <a:buClr>
                <a:srgbClr val="ED7203"/>
              </a:buClr>
              <a:defRPr/>
            </a:lvl2pPr>
            <a:lvl3pPr>
              <a:buClr>
                <a:srgbClr val="ED7203"/>
              </a:buClr>
              <a:defRPr/>
            </a:lvl3pPr>
            <a:lvl4pPr>
              <a:buClr>
                <a:srgbClr val="ED7203"/>
              </a:buClr>
              <a:defRPr/>
            </a:lvl4pPr>
            <a:lvl5pPr>
              <a:buClr>
                <a:srgbClr val="ED7203"/>
              </a:buCl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70F0AB-2E99-5F11-1D6E-B731371C96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82695"/>
          </a:xfrm>
        </p:spPr>
        <p:txBody>
          <a:bodyPr/>
          <a:lstStyle>
            <a:lvl1pPr>
              <a:buClr>
                <a:srgbClr val="ED7203"/>
              </a:buClr>
              <a:defRPr/>
            </a:lvl1pPr>
            <a:lvl2pPr>
              <a:buClr>
                <a:srgbClr val="ED7203"/>
              </a:buClr>
              <a:defRPr/>
            </a:lvl2pPr>
            <a:lvl3pPr>
              <a:buClr>
                <a:srgbClr val="ED7203"/>
              </a:buClr>
              <a:defRPr/>
            </a:lvl3pPr>
            <a:lvl4pPr>
              <a:buClr>
                <a:srgbClr val="ED7203"/>
              </a:buClr>
              <a:defRPr/>
            </a:lvl4pPr>
            <a:lvl5pPr>
              <a:buClr>
                <a:srgbClr val="ED7203"/>
              </a:buCl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25064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BDCD61-05C6-6EF4-1A20-BDF30FAE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245067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4409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2E71001-C818-7AAB-8F30-CE7AACF39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B8681C1-47F3-5D89-E9EA-363ECB89F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586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8793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ED720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D720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D720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D720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D720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D720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5D92E9-C0D7-F20A-2963-7F7CE357F3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4000" dirty="0"/>
              <a:t>Datum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D06BDAE-EEAD-734B-103C-DA6E0AA55D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Titel	</a:t>
            </a:r>
          </a:p>
        </p:txBody>
      </p:sp>
    </p:spTree>
    <p:extLst>
      <p:ext uri="{BB962C8B-B14F-4D97-AF65-F5344CB8AC3E}">
        <p14:creationId xmlns:p14="http://schemas.microsoft.com/office/powerpoint/2010/main" val="397255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17CF6-5E73-A378-CFBB-1C93EC95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0836" y="777667"/>
            <a:ext cx="4012963" cy="913021"/>
          </a:xfrm>
        </p:spPr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E82848-50BC-0970-8C63-CBCAD5C0F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0836" y="1825625"/>
            <a:ext cx="4012964" cy="3586268"/>
          </a:xfrm>
        </p:spPr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160814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17CF6-5E73-A378-CFBB-1C93EC95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754" y="1734796"/>
            <a:ext cx="4012963" cy="913021"/>
          </a:xfrm>
        </p:spPr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E82848-50BC-0970-8C63-CBCAD5C0F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754" y="2782754"/>
            <a:ext cx="4012964" cy="3586268"/>
          </a:xfrm>
        </p:spPr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817940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17CF6-5E73-A378-CFBB-1C93EC95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754" y="1734796"/>
            <a:ext cx="4012963" cy="913021"/>
          </a:xfrm>
        </p:spPr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E82848-50BC-0970-8C63-CBCAD5C0F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754" y="2782754"/>
            <a:ext cx="4012964" cy="3586268"/>
          </a:xfrm>
        </p:spPr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1569695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5256A5-22E4-B97D-9B56-9E3DAEAD4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453605-52FA-FF71-5F0A-4514EBE38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61293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15ADF8B-E5C0-56F9-F081-3717FCCEE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A090F5BE-93D7-17AA-F157-DD2D0D30FD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  <a:p>
            <a:endParaRPr lang="nl-NL" dirty="0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C161DAD-FEA5-28EF-D631-70C9C011BE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65502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186E2D-DB06-05EE-7C60-AAB796E9C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6600" b="1" dirty="0">
                <a:solidFill>
                  <a:schemeClr val="bg2">
                    <a:lumMod val="25000"/>
                  </a:schemeClr>
                </a:solidFill>
              </a:rPr>
              <a:t>Titel</a:t>
            </a:r>
          </a:p>
          <a:p>
            <a:pPr marL="0" indent="0" algn="ctr">
              <a:buNone/>
            </a:pPr>
            <a:r>
              <a:rPr lang="nl-NL" sz="3600" b="1" dirty="0">
                <a:solidFill>
                  <a:schemeClr val="bg2">
                    <a:lumMod val="25000"/>
                  </a:schemeClr>
                </a:solidFill>
              </a:rPr>
              <a:t>Tekst </a:t>
            </a:r>
            <a:r>
              <a:rPr lang="nl-NL" sz="3600" b="1" dirty="0" err="1">
                <a:solidFill>
                  <a:schemeClr val="bg2">
                    <a:lumMod val="25000"/>
                  </a:schemeClr>
                </a:solidFill>
              </a:rPr>
              <a:t>tekst</a:t>
            </a:r>
            <a:r>
              <a:rPr lang="nl-NL" sz="36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nl-NL" sz="3600" b="1" dirty="0" err="1">
                <a:solidFill>
                  <a:schemeClr val="bg2">
                    <a:lumMod val="25000"/>
                  </a:schemeClr>
                </a:solidFill>
              </a:rPr>
              <a:t>tekst</a:t>
            </a:r>
            <a:endParaRPr lang="nl-NL" sz="36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endParaRPr lang="nl-NL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21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736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muur, persoon, glimlachen&#10;&#10;Automatisch gegenereerde beschrijving">
            <a:extLst>
              <a:ext uri="{FF2B5EF4-FFF2-40B4-BE49-F238E27FC236}">
                <a16:creationId xmlns:a16="http://schemas.microsoft.com/office/drawing/2014/main" id="{90F048BE-AF3B-CCEA-FD4B-24687F270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185" y="414107"/>
            <a:ext cx="1769509" cy="220373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8" name="Afbeelding 7" descr="Afbeelding met muur, persoon, overdekt&#10;&#10;Automatisch gegenereerde beschrijving">
            <a:extLst>
              <a:ext uri="{FF2B5EF4-FFF2-40B4-BE49-F238E27FC236}">
                <a16:creationId xmlns:a16="http://schemas.microsoft.com/office/drawing/2014/main" id="{55AFD19E-DEF3-3E9B-EE79-706ED3FCA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06" y="2908199"/>
            <a:ext cx="1768914" cy="220385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0" name="Afbeelding 9" descr="Afbeelding met kleding, persoon, person, muur&#10;&#10;Automatisch gegenereerde beschrijving">
            <a:extLst>
              <a:ext uri="{FF2B5EF4-FFF2-40B4-BE49-F238E27FC236}">
                <a16:creationId xmlns:a16="http://schemas.microsoft.com/office/drawing/2014/main" id="{B17554D3-371C-AA9D-BF25-9B9093BEB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435" y="2903474"/>
            <a:ext cx="1769955" cy="220261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2" name="Afbeelding 11" descr="Afbeelding met persoon, muur, overhemd, staan&#10;&#10;Automatisch gegenereerde beschrijving">
            <a:extLst>
              <a:ext uri="{FF2B5EF4-FFF2-40B4-BE49-F238E27FC236}">
                <a16:creationId xmlns:a16="http://schemas.microsoft.com/office/drawing/2014/main" id="{9FB31273-6090-7460-A5A3-F5D84D28DD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67" y="2908089"/>
            <a:ext cx="1769702" cy="220301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4" name="Afbeelding 13" descr="Afbeelding met persoon&#10;&#10;Automatisch gegenereerde beschrijving">
            <a:extLst>
              <a:ext uri="{FF2B5EF4-FFF2-40B4-BE49-F238E27FC236}">
                <a16:creationId xmlns:a16="http://schemas.microsoft.com/office/drawing/2014/main" id="{EB9300DF-93A6-2DC0-3F34-9842F93FF8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946" y="414825"/>
            <a:ext cx="1769733" cy="220390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6" name="Afbeelding 15" descr="Afbeelding met persoon, muur, vrouw&#10;&#10;Automatisch gegenereerde beschrijving">
            <a:extLst>
              <a:ext uri="{FF2B5EF4-FFF2-40B4-BE49-F238E27FC236}">
                <a16:creationId xmlns:a16="http://schemas.microsoft.com/office/drawing/2014/main" id="{5D64BCB5-B6F4-F3AC-D1CE-F931472186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058" y="416305"/>
            <a:ext cx="1768813" cy="220248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8" name="Afbeelding 17" descr="Afbeelding met muur, persoon, overdekt, glimlachen&#10;&#10;Automatisch gegenereerde beschrijving">
            <a:extLst>
              <a:ext uri="{FF2B5EF4-FFF2-40B4-BE49-F238E27FC236}">
                <a16:creationId xmlns:a16="http://schemas.microsoft.com/office/drawing/2014/main" id="{A6F4B5D7-EA60-94E9-5807-E3CF63F275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547" y="2903474"/>
            <a:ext cx="1769613" cy="220272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0" name="Afbeelding 19" descr="Afbeelding met persoon&#10;&#10;Automatisch gegenereerde beschrijving">
            <a:extLst>
              <a:ext uri="{FF2B5EF4-FFF2-40B4-BE49-F238E27FC236}">
                <a16:creationId xmlns:a16="http://schemas.microsoft.com/office/drawing/2014/main" id="{FA6F0F44-370E-D4B8-1EBC-D0A419CA32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34" y="414231"/>
            <a:ext cx="1770080" cy="220360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2" name="Afbeelding 21" descr="Afbeelding met persoon, kleding, vrouw&#10;&#10;Automatisch gegenereerde beschrijving">
            <a:extLst>
              <a:ext uri="{FF2B5EF4-FFF2-40B4-BE49-F238E27FC236}">
                <a16:creationId xmlns:a16="http://schemas.microsoft.com/office/drawing/2014/main" id="{E12CE8A5-8873-7E8C-6109-493559E99A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57" y="2902103"/>
            <a:ext cx="1769404" cy="220349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4" name="Afbeelding 23" descr="Afbeelding met persoon, muur, vrouw, glimlachen&#10;&#10;Automatisch gegenereerde beschrijving">
            <a:extLst>
              <a:ext uri="{FF2B5EF4-FFF2-40B4-BE49-F238E27FC236}">
                <a16:creationId xmlns:a16="http://schemas.microsoft.com/office/drawing/2014/main" id="{75F5977E-9177-D87A-563D-32315AFA624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548" y="414825"/>
            <a:ext cx="1770080" cy="220360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98943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186E2D-DB06-05EE-7C60-AAB796E9C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5400" b="1">
                <a:solidFill>
                  <a:schemeClr val="bg2">
                    <a:lumMod val="25000"/>
                  </a:schemeClr>
                </a:solidFill>
              </a:rPr>
              <a:t>www.</a:t>
            </a:r>
            <a:r>
              <a:rPr lang="nl-NL" sz="5400" b="1">
                <a:solidFill>
                  <a:srgbClr val="ED7203"/>
                </a:solidFill>
              </a:rPr>
              <a:t>leesoffensief</a:t>
            </a:r>
            <a:r>
              <a:rPr lang="nl-NL" sz="5400" b="1">
                <a:solidFill>
                  <a:schemeClr val="tx1">
                    <a:lumMod val="75000"/>
                    <a:lumOff val="25000"/>
                  </a:schemeClr>
                </a:solidFill>
              </a:rPr>
              <a:t>brabant</a:t>
            </a:r>
            <a:r>
              <a:rPr lang="nl-NL" sz="5400" b="1">
                <a:solidFill>
                  <a:schemeClr val="bg2">
                    <a:lumMod val="25000"/>
                  </a:schemeClr>
                </a:solidFill>
              </a:rPr>
              <a:t>.nl</a:t>
            </a:r>
          </a:p>
          <a:p>
            <a:pPr marL="0" indent="0" algn="ctr">
              <a:buNone/>
            </a:pPr>
            <a:endParaRPr lang="nl-NL" sz="4000" b="1"/>
          </a:p>
          <a:p>
            <a:pPr marL="0" indent="0" algn="ctr">
              <a:buNone/>
            </a:pPr>
            <a:r>
              <a:rPr lang="nl-NL" sz="3600" b="1">
                <a:solidFill>
                  <a:schemeClr val="bg2">
                    <a:lumMod val="25000"/>
                  </a:schemeClr>
                </a:solidFill>
              </a:rPr>
              <a:t>info@leesoffensiefbrabant.nl </a:t>
            </a:r>
          </a:p>
        </p:txBody>
      </p:sp>
    </p:spTree>
    <p:extLst>
      <p:ext uri="{BB962C8B-B14F-4D97-AF65-F5344CB8AC3E}">
        <p14:creationId xmlns:p14="http://schemas.microsoft.com/office/powerpoint/2010/main" val="484066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17CF6-5E73-A378-CFBB-1C93EC95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0836" y="777667"/>
            <a:ext cx="4012963" cy="913021"/>
          </a:xfrm>
        </p:spPr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E82848-50BC-0970-8C63-CBCAD5C0F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0836" y="1825625"/>
            <a:ext cx="4012964" cy="3586268"/>
          </a:xfrm>
        </p:spPr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20750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17CF6-5E73-A378-CFBB-1C93EC95F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0836" y="777667"/>
            <a:ext cx="4012963" cy="913021"/>
          </a:xfrm>
        </p:spPr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E82848-50BC-0970-8C63-CBCAD5C0F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0836" y="1825625"/>
            <a:ext cx="4012964" cy="3586268"/>
          </a:xfrm>
        </p:spPr>
        <p:txBody>
          <a:bodyPr/>
          <a:lstStyle/>
          <a:p>
            <a:r>
              <a:rPr lang="nl-NL" dirty="0"/>
              <a:t>Tekst</a:t>
            </a:r>
          </a:p>
          <a:p>
            <a:r>
              <a:rPr lang="nl-NL" dirty="0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274285147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243AC2C659A741A2B43FF46D78B478" ma:contentTypeVersion="16" ma:contentTypeDescription="Een nieuw document maken." ma:contentTypeScope="" ma:versionID="ae3e919db1c5f85aa65d05eb4bd2b885">
  <xsd:schema xmlns:xsd="http://www.w3.org/2001/XMLSchema" xmlns:xs="http://www.w3.org/2001/XMLSchema" xmlns:p="http://schemas.microsoft.com/office/2006/metadata/properties" xmlns:ns2="59458b20-69f4-4886-9088-ea4211dc319d" xmlns:ns3="769c1b39-4fcd-440d-a1ac-cedebbc71333" targetNamespace="http://schemas.microsoft.com/office/2006/metadata/properties" ma:root="true" ma:fieldsID="e11ca76278dec97fbd5a5ae5700eb7bb" ns2:_="" ns3:_="">
    <xsd:import namespace="59458b20-69f4-4886-9088-ea4211dc319d"/>
    <xsd:import namespace="769c1b39-4fcd-440d-a1ac-cedebbc713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458b20-69f4-4886-9088-ea4211dc31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b13bda3e-dec2-4f0e-bf42-99c599c629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9c1b39-4fcd-440d-a1ac-cedebbc7133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2bccdb3-98f0-4edd-857e-5c83ba987682}" ma:internalName="TaxCatchAll" ma:showField="CatchAllData" ma:web="769c1b39-4fcd-440d-a1ac-cedebbc713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69c1b39-4fcd-440d-a1ac-cedebbc71333" xsi:nil="true"/>
    <lcf76f155ced4ddcb4097134ff3c332f xmlns="59458b20-69f4-4886-9088-ea4211dc319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C907D0-C435-49D4-881E-B7056F44AA2D}">
  <ds:schemaRefs>
    <ds:schemaRef ds:uri="59458b20-69f4-4886-9088-ea4211dc319d"/>
    <ds:schemaRef ds:uri="769c1b39-4fcd-440d-a1ac-cedebbc713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FCE45F2-E89D-4EBE-BE02-412B9C901DC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769c1b39-4fcd-440d-a1ac-cedebbc71333"/>
    <ds:schemaRef ds:uri="http://purl.org/dc/dcmitype/"/>
    <ds:schemaRef ds:uri="59458b20-69f4-4886-9088-ea4211dc319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00092C8-D7D6-4AC1-8740-1C2C812DDA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40</Words>
  <Application>Microsoft Office PowerPoint</Application>
  <PresentationFormat>Breedbeeld</PresentationFormat>
  <Paragraphs>30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Kantoorthema</vt:lpstr>
      <vt:lpstr>Datum</vt:lpstr>
      <vt:lpstr>Titel</vt:lpstr>
      <vt:lpstr>Titel</vt:lpstr>
      <vt:lpstr>PowerPoint-presentatie</vt:lpstr>
      <vt:lpstr>PowerPoint-presentatie</vt:lpstr>
      <vt:lpstr>PowerPoint-presentatie</vt:lpstr>
      <vt:lpstr>PowerPoint-presentatie</vt:lpstr>
      <vt:lpstr>Titel</vt:lpstr>
      <vt:lpstr>Titel</vt:lpstr>
      <vt:lpstr>Titel</vt:lpstr>
      <vt:lpstr>Titel</vt:lpstr>
      <vt:lpstr>Titel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Ingrid de Jong</dc:creator>
  <cp:lastModifiedBy>Ingrid de Jong</cp:lastModifiedBy>
  <cp:revision>2</cp:revision>
  <dcterms:created xsi:type="dcterms:W3CDTF">2023-04-10T13:54:27Z</dcterms:created>
  <dcterms:modified xsi:type="dcterms:W3CDTF">2023-04-20T06:29:59Z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0x01010023243AC2C659A741A2B43FF46D78B478</vt:lpwstr>
  </property>
  <property fmtid="{D5CDD505-2E9C-101B-9397-08002B2CF9AE}" pid="3" name="MediaServiceImageTags">
    <vt:lpwstr/>
  </property>
</Properties>
</file>